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57" r:id="rId4"/>
    <p:sldId id="276" r:id="rId5"/>
    <p:sldId id="258" r:id="rId6"/>
    <p:sldId id="259" r:id="rId7"/>
    <p:sldId id="260" r:id="rId8"/>
    <p:sldId id="261" r:id="rId9"/>
    <p:sldId id="266" r:id="rId10"/>
    <p:sldId id="267" r:id="rId11"/>
    <p:sldId id="272" r:id="rId12"/>
    <p:sldId id="273" r:id="rId13"/>
    <p:sldId id="274" r:id="rId14"/>
    <p:sldId id="270" r:id="rId15"/>
    <p:sldId id="268" r:id="rId16"/>
    <p:sldId id="269" r:id="rId17"/>
    <p:sldId id="271" r:id="rId18"/>
    <p:sldId id="264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102" d="100"/>
          <a:sy n="102" d="100"/>
        </p:scale>
        <p:origin x="264" y="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x-none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4/19/2016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Oval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Oval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4/19/2016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Rectangle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4/19/2016</a:t>
            </a:fld>
            <a:endParaRPr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4/19/2016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/>
          </a:p>
        </p:txBody>
      </p:sp>
      <p:sp>
        <p:nvSpPr>
          <p:cNvPr id="8" name="Straight Connector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12" name="Content Placeholder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traight Connector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Rectangle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Rectangle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4/19/2016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Content Placeholder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26" name="Content Placeholder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25" name="Oval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Oval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‹nº›</a:t>
            </a:fld>
            <a:endParaRPr kumimoji="0" lang="en-US" dirty="0"/>
          </a:p>
        </p:txBody>
      </p:sp>
      <p:sp>
        <p:nvSpPr>
          <p:cNvPr id="23" name="Title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4/19/2016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Rectangle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4/19/2016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Rectangle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Content Placeholder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x-none" smtClean="0"/>
              <a:t>Click to edit Master text styles</a:t>
            </a:r>
          </a:p>
          <a:p>
            <a:pPr lvl="1" eaLnBrk="1" latinLnBrk="0" hangingPunct="1"/>
            <a:r>
              <a:rPr lang="x-none" smtClean="0"/>
              <a:t>Second level</a:t>
            </a:r>
          </a:p>
          <a:p>
            <a:pPr lvl="2" eaLnBrk="1" latinLnBrk="0" hangingPunct="1"/>
            <a:r>
              <a:rPr lang="x-none" smtClean="0"/>
              <a:t>Third level</a:t>
            </a:r>
          </a:p>
          <a:p>
            <a:pPr lvl="3" eaLnBrk="1" latinLnBrk="0" hangingPunct="1"/>
            <a:r>
              <a:rPr lang="x-none" smtClean="0"/>
              <a:t>Fourth level</a:t>
            </a:r>
          </a:p>
          <a:p>
            <a:pPr lvl="4" eaLnBrk="1" latinLnBrk="0" hangingPunct="1"/>
            <a:r>
              <a:rPr lang="x-none" smtClean="0"/>
              <a:t>Fifth level</a:t>
            </a:r>
            <a:endParaRPr kumimoji="0" lang="en-US"/>
          </a:p>
        </p:txBody>
      </p:sp>
      <p:sp>
        <p:nvSpPr>
          <p:cNvPr id="10" name="Oval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Oval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1" name="Rectangle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4/19/2016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traight Connector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Rectangle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Rectangle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Rectangle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Oval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Oval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pPr eaLnBrk="1" latinLnBrk="0" hangingPunct="1"/>
            <a:fld id="{2C6B1FF6-39B9-40F5-8B67-33C6354A3D4F}" type="slidenum">
              <a:rPr kumimoji="0" lang="en-US" smtClean="0"/>
              <a:pPr eaLnBrk="1" latinLnBrk="0" hangingPunct="1"/>
              <a:t>‹nº›</a:t>
            </a:fld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x-none" smtClean="0"/>
              <a:t>Drag picture to placeholder or click icon to add</a:t>
            </a:r>
            <a:endParaRPr kumimoji="0"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x-none" smtClean="0"/>
              <a:t>Click to edit Master text styles</a:t>
            </a:r>
          </a:p>
        </p:txBody>
      </p:sp>
      <p:sp>
        <p:nvSpPr>
          <p:cNvPr id="22" name="Rectangle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pPr eaLnBrk="1" latinLnBrk="0" hangingPunct="1"/>
            <a:fld id="{9D21D778-B565-4D7E-94D7-64010A445B68}" type="datetimeFigureOut">
              <a:rPr lang="en-US" smtClean="0"/>
              <a:pPr eaLnBrk="1" latinLnBrk="0" hangingPunct="1"/>
              <a:t>4/19/2016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Rectangle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Rectangle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Rectangle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Rectangle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pPr algn="r" eaLnBrk="1" latinLnBrk="0" hangingPunct="1"/>
            <a:fld id="{9D21D778-B565-4D7E-94D7-64010A445B68}" type="datetimeFigureOut">
              <a:rPr lang="en-US" smtClean="0"/>
              <a:pPr algn="r" eaLnBrk="1" latinLnBrk="0" hangingPunct="1"/>
              <a:t>4/19/2016</a:t>
            </a:fld>
            <a:endParaRPr lang="en-US" sz="1400" dirty="0">
              <a:solidFill>
                <a:srgbClr val="FFFFFF"/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rgbClr val="FFFFFF"/>
              </a:solidFill>
            </a:endParaRPr>
          </a:p>
        </p:txBody>
      </p:sp>
      <p:sp>
        <p:nvSpPr>
          <p:cNvPr id="8" name="Rectangle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Straight Connector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Oval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pPr algn="ctr" eaLnBrk="1" latinLnBrk="0" hangingPunct="1"/>
            <a:fld id="{2C6B1FF6-39B9-40F5-8B67-33C6354A3D4F}" type="slidenum">
              <a:rPr kumimoji="0" lang="en-US" smtClean="0"/>
              <a:pPr algn="ctr" eaLnBrk="1" latinLnBrk="0" hangingPunct="1"/>
              <a:t>‹nº›</a:t>
            </a:fld>
            <a:endParaRPr kumimoji="0" lang="en-US" sz="1600" dirty="0">
              <a:solidFill>
                <a:schemeClr val="accent3">
                  <a:shade val="75000"/>
                </a:schemeClr>
              </a:solidFill>
            </a:endParaRPr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x-none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x-none" smtClean="0"/>
              <a:t>Click to edit Master text styles</a:t>
            </a:r>
          </a:p>
          <a:p>
            <a:pPr lvl="1" eaLnBrk="1" latinLnBrk="0" hangingPunct="1"/>
            <a:r>
              <a:rPr kumimoji="0" lang="x-none" smtClean="0"/>
              <a:t>Second level</a:t>
            </a:r>
          </a:p>
          <a:p>
            <a:pPr lvl="2" eaLnBrk="1" latinLnBrk="0" hangingPunct="1"/>
            <a:r>
              <a:rPr kumimoji="0" lang="x-none" smtClean="0"/>
              <a:t>Third level</a:t>
            </a:r>
          </a:p>
          <a:p>
            <a:pPr lvl="3" eaLnBrk="1" latinLnBrk="0" hangingPunct="1"/>
            <a:r>
              <a:rPr kumimoji="0" lang="x-none" smtClean="0"/>
              <a:t>Fourth level</a:t>
            </a:r>
          </a:p>
          <a:p>
            <a:pPr lvl="4" eaLnBrk="1" latinLnBrk="0" hangingPunct="1"/>
            <a:r>
              <a:rPr kumimoji="0" lang="x-none" smtClean="0"/>
              <a:t>Fifth level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hyperlink" Target="http://monografias.poli.ufrj.br/monografias/monopoli10012548.pdf" TargetMode="Externa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hyperlink" Target="http://www.seleniumhq.org/" TargetMode="Externa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gP6TXbxZvS4" TargetMode="External"/><Relationship Id="rId2" Type="http://schemas.openxmlformats.org/officeDocument/2006/relationships/hyperlink" Target="https://msdn.microsoft.com/pt-br/library/ms182532.aspx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s://www.youtube.com/watch?v=Wyc8BebGfwg" TargetMode="Externa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s://www.youtube.com/channel/UCTJjGb80uJfF5p9AG0EKjNw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www.dsc.ufcg.edu.br/~jacques/cursos/apoo/html/impl/impl3.htm" TargetMode="External"/><Relationship Id="rId2" Type="http://schemas.openxmlformats.org/officeDocument/2006/relationships/hyperlink" Target="http://www.devmedia.com.br/testes-de-unidade-com-junit/4637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err="1" smtClean="0"/>
              <a:t>Teste</a:t>
            </a:r>
            <a:r>
              <a:rPr lang="en-US" dirty="0" smtClean="0"/>
              <a:t> de </a:t>
            </a:r>
            <a:r>
              <a:rPr lang="en-US" dirty="0" err="1" smtClean="0"/>
              <a:t>Unidade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53517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Teste</a:t>
            </a:r>
            <a:r>
              <a:rPr lang="en-US" dirty="0" smtClean="0"/>
              <a:t> de </a:t>
            </a:r>
            <a:r>
              <a:rPr lang="en-US" dirty="0" err="1" smtClean="0"/>
              <a:t>Unidade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quem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programa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Teste</a:t>
            </a:r>
            <a:r>
              <a:rPr lang="en-US" dirty="0" smtClean="0"/>
              <a:t> de </a:t>
            </a:r>
            <a:r>
              <a:rPr lang="en-US" dirty="0" err="1" smtClean="0"/>
              <a:t>Unidade</a:t>
            </a:r>
            <a:r>
              <a:rPr lang="en-US" dirty="0" smtClean="0"/>
              <a:t> </a:t>
            </a:r>
            <a:r>
              <a:rPr lang="en-US" dirty="0" err="1" smtClean="0"/>
              <a:t>usando</a:t>
            </a:r>
            <a:r>
              <a:rPr lang="en-US" dirty="0" smtClean="0"/>
              <a:t> Excel,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quem</a:t>
            </a:r>
            <a:r>
              <a:rPr lang="en-US" dirty="0" smtClean="0"/>
              <a:t> </a:t>
            </a:r>
            <a:r>
              <a:rPr lang="en-US" dirty="0" err="1" smtClean="0"/>
              <a:t>não</a:t>
            </a:r>
            <a:r>
              <a:rPr lang="en-US" dirty="0" smtClean="0"/>
              <a:t> </a:t>
            </a:r>
            <a:r>
              <a:rPr lang="en-US" dirty="0" err="1" smtClean="0"/>
              <a:t>programa</a:t>
            </a:r>
            <a:r>
              <a:rPr lang="en-US" dirty="0" smtClean="0"/>
              <a:t>, </a:t>
            </a:r>
            <a:r>
              <a:rPr lang="en-US" dirty="0" err="1" smtClean="0"/>
              <a:t>vídeo</a:t>
            </a:r>
            <a:r>
              <a:rPr lang="en-US" dirty="0" smtClean="0"/>
              <a:t> </a:t>
            </a:r>
            <a:r>
              <a:rPr lang="en-US" dirty="0" err="1" smtClean="0"/>
              <a:t>explicativo</a:t>
            </a:r>
            <a:r>
              <a:rPr lang="en-US" dirty="0" smtClean="0"/>
              <a:t> </a:t>
            </a:r>
            <a:r>
              <a:rPr lang="en-US" dirty="0" err="1" smtClean="0"/>
              <a:t>disponível</a:t>
            </a:r>
            <a:r>
              <a:rPr lang="en-US" dirty="0" smtClean="0"/>
              <a:t> no link:</a:t>
            </a:r>
          </a:p>
          <a:p>
            <a:r>
              <a:rPr lang="en-US" dirty="0"/>
              <a:t>http://</a:t>
            </a:r>
            <a:r>
              <a:rPr lang="en-US" dirty="0" err="1"/>
              <a:t>www.bugbang.com.br</a:t>
            </a:r>
            <a:r>
              <a:rPr lang="en-US" dirty="0"/>
              <a:t>/</a:t>
            </a:r>
            <a:r>
              <a:rPr lang="en-US" dirty="0" err="1"/>
              <a:t>teste</a:t>
            </a:r>
            <a:r>
              <a:rPr lang="en-US" dirty="0"/>
              <a:t>-de-</a:t>
            </a:r>
            <a:r>
              <a:rPr lang="en-US" dirty="0" err="1"/>
              <a:t>unidade</a:t>
            </a:r>
            <a:r>
              <a:rPr lang="en-US" dirty="0"/>
              <a:t>-</a:t>
            </a:r>
            <a:r>
              <a:rPr lang="en-US" dirty="0" err="1"/>
              <a:t>para</a:t>
            </a:r>
            <a:r>
              <a:rPr lang="en-US" dirty="0"/>
              <a:t>-</a:t>
            </a:r>
            <a:r>
              <a:rPr lang="en-US" dirty="0" err="1"/>
              <a:t>quem</a:t>
            </a:r>
            <a:r>
              <a:rPr lang="en-US" dirty="0"/>
              <a:t>-</a:t>
            </a:r>
            <a:r>
              <a:rPr lang="en-US" dirty="0" err="1"/>
              <a:t>nao</a:t>
            </a:r>
            <a:r>
              <a:rPr lang="en-US" dirty="0"/>
              <a:t>-</a:t>
            </a:r>
            <a:r>
              <a:rPr lang="en-US" dirty="0" err="1"/>
              <a:t>sabe</a:t>
            </a:r>
            <a:r>
              <a:rPr lang="en-US" dirty="0"/>
              <a:t>-nada-de-</a:t>
            </a:r>
            <a:r>
              <a:rPr lang="en-US" dirty="0" err="1"/>
              <a:t>programacao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208712074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Framework </a:t>
            </a:r>
            <a:r>
              <a:rPr lang="en-US" dirty="0" err="1" smtClean="0"/>
              <a:t>AutoTest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http://</a:t>
            </a:r>
            <a:r>
              <a:rPr lang="en-US" dirty="0" err="1"/>
              <a:t>www.each.usp.br</a:t>
            </a:r>
            <a:r>
              <a:rPr lang="en-US" dirty="0"/>
              <a:t>/</a:t>
            </a:r>
            <a:r>
              <a:rPr lang="en-US" dirty="0" err="1"/>
              <a:t>fantinato</a:t>
            </a:r>
            <a:r>
              <a:rPr lang="en-US" dirty="0"/>
              <a:t>/files/sbqs24_Fantinato</a:t>
            </a:r>
          </a:p>
        </p:txBody>
      </p:sp>
    </p:spTree>
    <p:extLst>
      <p:ext uri="{BB962C8B-B14F-4D97-AF65-F5344CB8AC3E}">
        <p14:creationId xmlns:p14="http://schemas.microsoft.com/office/powerpoint/2010/main" val="75703692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Testes </a:t>
            </a:r>
            <a:r>
              <a:rPr lang="en-US" dirty="0" err="1" smtClean="0"/>
              <a:t>automatizados</a:t>
            </a:r>
            <a:r>
              <a:rPr lang="en-US" dirty="0" smtClean="0"/>
              <a:t> no </a:t>
            </a:r>
            <a:r>
              <a:rPr lang="en-US" dirty="0" err="1" smtClean="0"/>
              <a:t>desenvolvimento</a:t>
            </a:r>
            <a:r>
              <a:rPr lang="en-US" dirty="0" smtClean="0"/>
              <a:t> de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http://monografias.poli.ufrj.br/monografias/monopoli10012548.</a:t>
            </a:r>
            <a:r>
              <a:rPr lang="en-US" dirty="0" smtClean="0">
                <a:hlinkClick r:id="rId2"/>
              </a:rPr>
              <a:t>pdf</a:t>
            </a:r>
            <a:endParaRPr lang="en-US" dirty="0" smtClean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7001737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Selenium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Ferramenta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teste</a:t>
            </a:r>
            <a:r>
              <a:rPr lang="en-US" dirty="0" smtClean="0"/>
              <a:t> de software web – IDE e Web Driver</a:t>
            </a:r>
          </a:p>
          <a:p>
            <a:pPr lvl="1"/>
            <a:r>
              <a:rPr lang="en-US" dirty="0">
                <a:hlinkClick r:id="rId2"/>
              </a:rPr>
              <a:t>http://www.seleniumhq.org</a:t>
            </a:r>
            <a:r>
              <a:rPr lang="en-US" dirty="0" smtClean="0">
                <a:hlinkClick r:id="rId2"/>
              </a:rPr>
              <a:t>/</a:t>
            </a:r>
            <a:endParaRPr lang="en-US" dirty="0" smtClean="0"/>
          </a:p>
          <a:p>
            <a:r>
              <a:rPr lang="en-US" dirty="0" err="1" smtClean="0"/>
              <a:t>Independe</a:t>
            </a:r>
            <a:r>
              <a:rPr lang="en-US" dirty="0" smtClean="0"/>
              <a:t> da </a:t>
            </a:r>
            <a:r>
              <a:rPr lang="en-US" dirty="0" err="1" smtClean="0"/>
              <a:t>linguagem</a:t>
            </a:r>
            <a:endParaRPr lang="en-US" dirty="0" smtClean="0"/>
          </a:p>
          <a:p>
            <a:r>
              <a:rPr lang="en-US" dirty="0" smtClean="0"/>
              <a:t>Plugin do Firefox</a:t>
            </a:r>
          </a:p>
          <a:p>
            <a:r>
              <a:rPr lang="en-US" dirty="0" smtClean="0"/>
              <a:t>Grava </a:t>
            </a:r>
            <a:r>
              <a:rPr lang="en-US" dirty="0" err="1" smtClean="0"/>
              <a:t>os</a:t>
            </a:r>
            <a:r>
              <a:rPr lang="en-US" dirty="0" smtClean="0"/>
              <a:t> testes</a:t>
            </a:r>
          </a:p>
          <a:p>
            <a:r>
              <a:rPr lang="en-US" dirty="0" err="1" smtClean="0"/>
              <a:t>É</a:t>
            </a:r>
            <a:r>
              <a:rPr lang="en-US" dirty="0" smtClean="0"/>
              <a:t> </a:t>
            </a:r>
            <a:r>
              <a:rPr lang="en-US" dirty="0" err="1" smtClean="0"/>
              <a:t>recomendável</a:t>
            </a:r>
            <a:r>
              <a:rPr lang="en-US" dirty="0" smtClean="0"/>
              <a:t> </a:t>
            </a:r>
            <a:r>
              <a:rPr lang="en-US" dirty="0" err="1" smtClean="0"/>
              <a:t>utilizar</a:t>
            </a:r>
            <a:r>
              <a:rPr lang="en-US" dirty="0" smtClean="0"/>
              <a:t> o Web driver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testar</a:t>
            </a:r>
            <a:r>
              <a:rPr lang="en-US" dirty="0" smtClean="0"/>
              <a:t> as </a:t>
            </a:r>
            <a:r>
              <a:rPr lang="en-US" dirty="0" err="1" smtClean="0"/>
              <a:t>regras</a:t>
            </a:r>
            <a:r>
              <a:rPr lang="en-US" dirty="0" smtClean="0"/>
              <a:t> de </a:t>
            </a:r>
            <a:r>
              <a:rPr lang="en-US" dirty="0" err="1" smtClean="0"/>
              <a:t>negócio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792680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Dissertação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automatização</a:t>
            </a:r>
            <a:r>
              <a:rPr lang="en-US" dirty="0" smtClean="0"/>
              <a:t> de </a:t>
            </a:r>
            <a:r>
              <a:rPr lang="en-US" dirty="0" err="1" smtClean="0"/>
              <a:t>teste</a:t>
            </a:r>
            <a:r>
              <a:rPr lang="en-US" dirty="0" smtClean="0"/>
              <a:t> de </a:t>
            </a:r>
            <a:r>
              <a:rPr lang="en-US" dirty="0" err="1" smtClean="0"/>
              <a:t>unidade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Ferramenta</a:t>
            </a:r>
            <a:r>
              <a:rPr lang="en-US" dirty="0" smtClean="0"/>
              <a:t> </a:t>
            </a:r>
            <a:r>
              <a:rPr lang="en-US" dirty="0" err="1" smtClean="0"/>
              <a:t>utilizada</a:t>
            </a:r>
            <a:r>
              <a:rPr lang="en-US" dirty="0" smtClean="0"/>
              <a:t> </a:t>
            </a:r>
            <a:r>
              <a:rPr lang="en-US" dirty="0" err="1" smtClean="0"/>
              <a:t>EvoUnit</a:t>
            </a:r>
            <a:endParaRPr lang="en-US" dirty="0" smtClean="0"/>
          </a:p>
          <a:p>
            <a:r>
              <a:rPr lang="en-US" dirty="0"/>
              <a:t>https://</a:t>
            </a:r>
            <a:r>
              <a:rPr lang="en-US" dirty="0" err="1"/>
              <a:t>www.cin.ufpe.br</a:t>
            </a:r>
            <a:r>
              <a:rPr lang="en-US" dirty="0"/>
              <a:t>/~</a:t>
            </a:r>
            <a:r>
              <a:rPr lang="en-US" dirty="0" err="1"/>
              <a:t>rbcp</a:t>
            </a:r>
            <a:r>
              <a:rPr lang="en-US" dirty="0"/>
              <a:t>/</a:t>
            </a:r>
            <a:r>
              <a:rPr lang="en-US" dirty="0" err="1"/>
              <a:t>dissertacoes</a:t>
            </a:r>
            <a:r>
              <a:rPr lang="en-US" dirty="0"/>
              <a:t>/</a:t>
            </a:r>
            <a:r>
              <a:rPr lang="en-US" dirty="0" err="1"/>
              <a:t>dissertacaoDAVI.pdf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8890698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Ciclo</a:t>
            </a:r>
            <a:r>
              <a:rPr lang="en-US" dirty="0" smtClean="0"/>
              <a:t> TDD(Test-Driven Development </a:t>
            </a:r>
            <a:r>
              <a:rPr lang="en-US" dirty="0" err="1" smtClean="0"/>
              <a:t>ou</a:t>
            </a:r>
            <a:r>
              <a:rPr lang="en-US" dirty="0" smtClean="0"/>
              <a:t> </a:t>
            </a:r>
            <a:r>
              <a:rPr lang="en-US" dirty="0" err="1" smtClean="0"/>
              <a:t>desenvolvimento</a:t>
            </a:r>
            <a:r>
              <a:rPr lang="en-US" dirty="0" smtClean="0"/>
              <a:t> </a:t>
            </a:r>
            <a:r>
              <a:rPr lang="en-US" dirty="0" err="1" smtClean="0"/>
              <a:t>orientado</a:t>
            </a:r>
            <a:r>
              <a:rPr lang="en-US" dirty="0" smtClean="0"/>
              <a:t> a testes)</a:t>
            </a:r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 rotWithShape="1">
          <a:blip r:embed="rId2"/>
          <a:srcRect t="3348" b="2387"/>
          <a:stretch/>
        </p:blipFill>
        <p:spPr>
          <a:xfrm>
            <a:off x="5162232" y="1214322"/>
            <a:ext cx="3810000" cy="5483044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589692" y="2010723"/>
            <a:ext cx="3356706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/>
              <a:t>http://</a:t>
            </a:r>
            <a:r>
              <a:rPr lang="en-US" dirty="0" err="1"/>
              <a:t>www.mobiltec.com.br</a:t>
            </a:r>
            <a:r>
              <a:rPr lang="en-US" dirty="0"/>
              <a:t>/blog/</a:t>
            </a:r>
            <a:r>
              <a:rPr lang="en-US" dirty="0" err="1"/>
              <a:t>index.php</a:t>
            </a:r>
            <a:r>
              <a:rPr lang="en-US" dirty="0"/>
              <a:t>/testes-</a:t>
            </a:r>
            <a:r>
              <a:rPr lang="en-US" dirty="0" err="1"/>
              <a:t>unitarios</a:t>
            </a:r>
            <a:r>
              <a:rPr lang="en-US" dirty="0"/>
              <a:t>-e-</a:t>
            </a:r>
            <a:r>
              <a:rPr lang="en-US" dirty="0" err="1"/>
              <a:t>tdd</a:t>
            </a:r>
            <a:r>
              <a:rPr lang="en-US" dirty="0"/>
              <a:t>-</a:t>
            </a:r>
            <a:r>
              <a:rPr lang="en-US" dirty="0" err="1"/>
              <a:t>conceitos-basicos</a:t>
            </a:r>
            <a:r>
              <a:rPr lang="en-US" dirty="0"/>
              <a:t>/</a:t>
            </a:r>
          </a:p>
        </p:txBody>
      </p:sp>
    </p:spTree>
    <p:extLst>
      <p:ext uri="{BB962C8B-B14F-4D97-AF65-F5344CB8AC3E}">
        <p14:creationId xmlns:p14="http://schemas.microsoft.com/office/powerpoint/2010/main" val="4037911243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err="1" smtClean="0"/>
              <a:t>automatização</a:t>
            </a:r>
            <a:r>
              <a:rPr lang="en-US" dirty="0" smtClean="0"/>
              <a:t> de testes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Eliane</a:t>
            </a:r>
            <a:r>
              <a:rPr lang="en-US" dirty="0" smtClean="0"/>
              <a:t> </a:t>
            </a:r>
            <a:r>
              <a:rPr lang="en-US" dirty="0" err="1" smtClean="0"/>
              <a:t>Colins</a:t>
            </a:r>
            <a:r>
              <a:rPr lang="en-US" dirty="0" smtClean="0"/>
              <a:t> – </a:t>
            </a:r>
            <a:r>
              <a:rPr lang="en-US" dirty="0" err="1" smtClean="0"/>
              <a:t>mt</a:t>
            </a:r>
            <a:r>
              <a:rPr lang="en-US" dirty="0" smtClean="0"/>
              <a:t> </a:t>
            </a:r>
            <a:r>
              <a:rPr lang="en-US" dirty="0" err="1" smtClean="0"/>
              <a:t>bom</a:t>
            </a:r>
            <a:r>
              <a:rPr lang="en-US" dirty="0" smtClean="0"/>
              <a:t>! =)</a:t>
            </a:r>
          </a:p>
          <a:p>
            <a:r>
              <a:rPr lang="en-US" dirty="0"/>
              <a:t>http://</a:t>
            </a:r>
            <a:r>
              <a:rPr lang="en-US" dirty="0" err="1"/>
              <a:t>www.divus.com.br</a:t>
            </a:r>
            <a:r>
              <a:rPr lang="en-US" dirty="0"/>
              <a:t>/</a:t>
            </a:r>
            <a:r>
              <a:rPr lang="en-US" dirty="0" err="1"/>
              <a:t>sobre</a:t>
            </a:r>
            <a:r>
              <a:rPr lang="en-US" dirty="0"/>
              <a:t>/blog/item/14-automacao-de-testes-e</a:t>
            </a:r>
          </a:p>
        </p:txBody>
      </p:sp>
    </p:spTree>
    <p:extLst>
      <p:ext uri="{BB962C8B-B14F-4D97-AF65-F5344CB8AC3E}">
        <p14:creationId xmlns:p14="http://schemas.microsoft.com/office/powerpoint/2010/main" val="3796658933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Como </a:t>
            </a:r>
            <a:r>
              <a:rPr lang="en-US" dirty="0" err="1" smtClean="0"/>
              <a:t>fazer</a:t>
            </a:r>
            <a:r>
              <a:rPr lang="en-US" dirty="0" smtClean="0"/>
              <a:t> </a:t>
            </a:r>
            <a:r>
              <a:rPr lang="en-US" dirty="0" err="1" smtClean="0"/>
              <a:t>teste</a:t>
            </a:r>
            <a:r>
              <a:rPr lang="en-US" dirty="0" smtClean="0"/>
              <a:t> de software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>
                <a:hlinkClick r:id="rId2"/>
              </a:rPr>
              <a:t>https://msdn.microsoft.com/pt-br/library/ms182532.</a:t>
            </a:r>
            <a:r>
              <a:rPr lang="en-US" dirty="0" smtClean="0">
                <a:hlinkClick r:id="rId2"/>
              </a:rPr>
              <a:t>aspx</a:t>
            </a:r>
            <a:endParaRPr lang="en-US" dirty="0" smtClean="0"/>
          </a:p>
          <a:p>
            <a:endParaRPr lang="en-US" dirty="0"/>
          </a:p>
          <a:p>
            <a:r>
              <a:rPr lang="en-US" dirty="0" smtClean="0"/>
              <a:t>Hangout – </a:t>
            </a:r>
            <a:r>
              <a:rPr lang="en-US" dirty="0" err="1" smtClean="0"/>
              <a:t>Teste</a:t>
            </a:r>
            <a:r>
              <a:rPr lang="en-US" dirty="0" smtClean="0"/>
              <a:t> de software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metodologia</a:t>
            </a:r>
            <a:r>
              <a:rPr lang="en-US" dirty="0" smtClean="0"/>
              <a:t> </a:t>
            </a:r>
            <a:r>
              <a:rPr lang="en-US" dirty="0" err="1" smtClean="0"/>
              <a:t>ágil</a:t>
            </a:r>
            <a:r>
              <a:rPr lang="en-US" dirty="0"/>
              <a:t>: </a:t>
            </a:r>
            <a:r>
              <a:rPr lang="en-US" dirty="0">
                <a:hlinkClick r:id="rId3"/>
              </a:rPr>
              <a:t>https://www.youtube.com/watch?v=</a:t>
            </a:r>
            <a:r>
              <a:rPr lang="en-US" dirty="0" smtClean="0">
                <a:hlinkClick r:id="rId3"/>
              </a:rPr>
              <a:t>gP6TXbxZvS4</a:t>
            </a:r>
            <a:endParaRPr lang="en-US" dirty="0" smtClean="0"/>
          </a:p>
          <a:p>
            <a:endParaRPr lang="en-US" dirty="0"/>
          </a:p>
          <a:p>
            <a:r>
              <a:rPr lang="en-US" dirty="0" err="1" smtClean="0"/>
              <a:t>Teste</a:t>
            </a:r>
            <a:r>
              <a:rPr lang="en-US" dirty="0" smtClean="0"/>
              <a:t> Manual </a:t>
            </a:r>
            <a:r>
              <a:rPr lang="en-US" dirty="0" err="1" smtClean="0"/>
              <a:t>palestra</a:t>
            </a:r>
            <a:r>
              <a:rPr lang="en-US" dirty="0"/>
              <a:t> - </a:t>
            </a:r>
            <a:r>
              <a:rPr lang="en-US" dirty="0">
                <a:hlinkClick r:id="rId4"/>
              </a:rPr>
              <a:t>https://www.youtube.com/watch?v</a:t>
            </a:r>
            <a:r>
              <a:rPr lang="en-US">
                <a:hlinkClick r:id="rId4"/>
              </a:rPr>
              <a:t>=</a:t>
            </a:r>
            <a:r>
              <a:rPr lang="en-US" smtClean="0">
                <a:hlinkClick r:id="rId4"/>
              </a:rPr>
              <a:t>Wyc8BebGfwg</a:t>
            </a:r>
            <a:endParaRPr lang="en-US" smtClean="0"/>
          </a:p>
          <a:p>
            <a:endParaRPr lang="en-US" dirty="0" smtClean="0"/>
          </a:p>
          <a:p>
            <a:pPr marL="0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53798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Fontes</a:t>
            </a:r>
            <a:r>
              <a:rPr lang="en-US" dirty="0" smtClean="0"/>
              <a:t>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 smtClean="0"/>
              <a:t>Aulas</a:t>
            </a:r>
            <a:r>
              <a:rPr lang="en-US" dirty="0" smtClean="0"/>
              <a:t> da </a:t>
            </a:r>
            <a:r>
              <a:rPr lang="en-US" dirty="0" err="1" smtClean="0"/>
              <a:t>Profa</a:t>
            </a:r>
            <a:r>
              <a:rPr lang="en-US" dirty="0" smtClean="0"/>
              <a:t>. Bianca </a:t>
            </a:r>
            <a:r>
              <a:rPr lang="en-US" dirty="0" err="1" smtClean="0"/>
              <a:t>Zadrozny</a:t>
            </a:r>
            <a:r>
              <a:rPr lang="en-US" dirty="0" smtClean="0"/>
              <a:t> (</a:t>
            </a:r>
            <a:r>
              <a:rPr lang="en-US" dirty="0" err="1" smtClean="0"/>
              <a:t>Universidade</a:t>
            </a:r>
            <a:r>
              <a:rPr lang="en-US" dirty="0" smtClean="0"/>
              <a:t> Federal </a:t>
            </a:r>
            <a:r>
              <a:rPr lang="en-US" dirty="0" err="1" smtClean="0"/>
              <a:t>Fluminense</a:t>
            </a:r>
            <a:r>
              <a:rPr lang="en-US" dirty="0" smtClean="0"/>
              <a:t>- IC)</a:t>
            </a:r>
          </a:p>
          <a:p>
            <a:r>
              <a:rPr lang="en-US" dirty="0" smtClean="0"/>
              <a:t>Hangout </a:t>
            </a:r>
            <a:r>
              <a:rPr lang="en-US" dirty="0" err="1" smtClean="0"/>
              <a:t>sobre</a:t>
            </a:r>
            <a:r>
              <a:rPr lang="en-US" dirty="0" smtClean="0"/>
              <a:t> testes:</a:t>
            </a:r>
          </a:p>
          <a:p>
            <a:pPr lvl="1"/>
            <a:r>
              <a:rPr lang="en-US" dirty="0">
                <a:hlinkClick r:id="rId2"/>
              </a:rPr>
              <a:t>https://www.youtube.com/channel/</a:t>
            </a:r>
            <a:r>
              <a:rPr lang="en-US" dirty="0" smtClean="0">
                <a:hlinkClick r:id="rId2"/>
              </a:rPr>
              <a:t>UCTJjGb80uJfF5p9AG0EKjNw</a:t>
            </a:r>
            <a:r>
              <a:rPr lang="en-US" dirty="0" smtClean="0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883175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Teste</a:t>
            </a:r>
            <a:r>
              <a:rPr lang="en-US" dirty="0" smtClean="0"/>
              <a:t> de </a:t>
            </a:r>
            <a:r>
              <a:rPr lang="en-US" dirty="0" err="1" smtClean="0"/>
              <a:t>Unidade</a:t>
            </a:r>
            <a:endParaRPr lang="en-US" dirty="0"/>
          </a:p>
        </p:txBody>
      </p:sp>
      <p:sp>
        <p:nvSpPr>
          <p:cNvPr id="4" name="Rectangle 3"/>
          <p:cNvSpPr/>
          <p:nvPr/>
        </p:nvSpPr>
        <p:spPr>
          <a:xfrm>
            <a:off x="559451" y="1997839"/>
            <a:ext cx="8013758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err="1"/>
              <a:t>Originalmente</a:t>
            </a:r>
            <a:r>
              <a:rPr lang="en-US" sz="2800" dirty="0"/>
              <a:t> </a:t>
            </a:r>
            <a:r>
              <a:rPr lang="en-US" sz="2800" dirty="0" err="1"/>
              <a:t>esse</a:t>
            </a:r>
            <a:r>
              <a:rPr lang="en-US" sz="2800" dirty="0"/>
              <a:t> </a:t>
            </a:r>
            <a:r>
              <a:rPr lang="en-US" sz="2800" dirty="0" err="1"/>
              <a:t>termo</a:t>
            </a:r>
            <a:r>
              <a:rPr lang="en-US" sz="2800" dirty="0"/>
              <a:t> é </a:t>
            </a:r>
            <a:r>
              <a:rPr lang="en-US" sz="2800" dirty="0" err="1"/>
              <a:t>definido</a:t>
            </a:r>
            <a:r>
              <a:rPr lang="en-US" sz="2800" dirty="0"/>
              <a:t> </a:t>
            </a:r>
            <a:r>
              <a:rPr lang="en-US" sz="2800" dirty="0" err="1"/>
              <a:t>como</a:t>
            </a:r>
            <a:r>
              <a:rPr lang="en-US" sz="2800" dirty="0"/>
              <a:t> um teste </a:t>
            </a:r>
            <a:r>
              <a:rPr lang="en-US" sz="2800" dirty="0" err="1"/>
              <a:t>capaz</a:t>
            </a:r>
            <a:r>
              <a:rPr lang="en-US" sz="2800" dirty="0"/>
              <a:t> de </a:t>
            </a:r>
            <a:r>
              <a:rPr lang="en-US" sz="2800" dirty="0" err="1"/>
              <a:t>analisar</a:t>
            </a:r>
            <a:r>
              <a:rPr lang="en-US" sz="2800" dirty="0"/>
              <a:t> </a:t>
            </a:r>
            <a:r>
              <a:rPr lang="en-US" sz="2800" dirty="0" err="1"/>
              <a:t>uma</a:t>
            </a:r>
            <a:r>
              <a:rPr lang="en-US" sz="2800" dirty="0"/>
              <a:t> </a:t>
            </a:r>
            <a:r>
              <a:rPr lang="en-US" sz="2800" dirty="0" err="1"/>
              <a:t>unidade</a:t>
            </a:r>
            <a:r>
              <a:rPr lang="en-US" sz="2800" dirty="0"/>
              <a:t> de </a:t>
            </a:r>
            <a:r>
              <a:rPr lang="en-US" sz="2800" dirty="0" err="1"/>
              <a:t>trabalho</a:t>
            </a:r>
            <a:r>
              <a:rPr lang="en-US" sz="2800" dirty="0"/>
              <a:t>, que a IEEE define </a:t>
            </a:r>
            <a:r>
              <a:rPr lang="en-US" sz="2800" dirty="0" err="1"/>
              <a:t>como</a:t>
            </a:r>
            <a:r>
              <a:rPr lang="en-US" sz="2800" dirty="0"/>
              <a:t>: </a:t>
            </a:r>
            <a:endParaRPr lang="en-US" sz="2800" dirty="0" smtClean="0"/>
          </a:p>
          <a:p>
            <a:r>
              <a:rPr lang="en-US" sz="2800" dirty="0" smtClean="0"/>
              <a:t>“</a:t>
            </a:r>
            <a:r>
              <a:rPr lang="en-US" sz="2800" b="1" dirty="0" err="1"/>
              <a:t>Atividade</a:t>
            </a:r>
            <a:r>
              <a:rPr lang="en-US" sz="2800" b="1" dirty="0"/>
              <a:t> </a:t>
            </a:r>
            <a:r>
              <a:rPr lang="en-US" sz="2800" b="1" dirty="0" err="1"/>
              <a:t>capaz</a:t>
            </a:r>
            <a:r>
              <a:rPr lang="en-US" sz="2800" b="1" dirty="0"/>
              <a:t> de </a:t>
            </a:r>
            <a:r>
              <a:rPr lang="en-US" sz="2800" b="1" dirty="0" err="1"/>
              <a:t>testar</a:t>
            </a:r>
            <a:r>
              <a:rPr lang="en-US" sz="2800" b="1" dirty="0"/>
              <a:t> </a:t>
            </a:r>
            <a:r>
              <a:rPr lang="en-US" sz="2800" b="1" dirty="0" err="1"/>
              <a:t>unidades</a:t>
            </a:r>
            <a:r>
              <a:rPr lang="en-US" sz="2800" b="1" dirty="0"/>
              <a:t> de hardware </a:t>
            </a:r>
            <a:r>
              <a:rPr lang="en-US" sz="2800" b="1" dirty="0" err="1"/>
              <a:t>ou</a:t>
            </a:r>
            <a:r>
              <a:rPr lang="en-US" sz="2800" b="1" dirty="0"/>
              <a:t> software </a:t>
            </a:r>
            <a:r>
              <a:rPr lang="en-US" sz="2800" b="1" dirty="0" err="1"/>
              <a:t>ou</a:t>
            </a:r>
            <a:r>
              <a:rPr lang="en-US" sz="2800" b="1" dirty="0"/>
              <a:t> </a:t>
            </a:r>
            <a:r>
              <a:rPr lang="en-US" sz="2800" b="1" dirty="0" err="1"/>
              <a:t>grupo</a:t>
            </a:r>
            <a:r>
              <a:rPr lang="en-US" sz="2800" b="1" dirty="0"/>
              <a:t> de </a:t>
            </a:r>
            <a:r>
              <a:rPr lang="en-US" sz="2800" b="1" dirty="0" err="1"/>
              <a:t>unidades</a:t>
            </a:r>
            <a:r>
              <a:rPr lang="en-US" sz="2800" b="1" dirty="0"/>
              <a:t> </a:t>
            </a:r>
            <a:r>
              <a:rPr lang="en-US" sz="2800" b="1" dirty="0" err="1"/>
              <a:t>relacionadas</a:t>
            </a:r>
            <a:r>
              <a:rPr lang="en-US" sz="2800" dirty="0"/>
              <a:t>”.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034884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Teste</a:t>
            </a:r>
            <a:r>
              <a:rPr lang="en-US" dirty="0" smtClean="0"/>
              <a:t> de </a:t>
            </a:r>
            <a:r>
              <a:rPr lang="en-US" dirty="0" err="1" smtClean="0"/>
              <a:t>Unidade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err="1"/>
              <a:t>Focaliza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menor</a:t>
            </a:r>
            <a:r>
              <a:rPr lang="en-US" dirty="0"/>
              <a:t> </a:t>
            </a:r>
            <a:r>
              <a:rPr lang="en-US" dirty="0" err="1"/>
              <a:t>unidade</a:t>
            </a:r>
            <a:r>
              <a:rPr lang="en-US" dirty="0"/>
              <a:t> de </a:t>
            </a:r>
            <a:r>
              <a:rPr lang="en-US" dirty="0" err="1"/>
              <a:t>projeto</a:t>
            </a:r>
            <a:r>
              <a:rPr lang="en-US" dirty="0"/>
              <a:t> </a:t>
            </a:r>
            <a:r>
              <a:rPr lang="en-US" dirty="0" smtClean="0"/>
              <a:t>do software</a:t>
            </a:r>
            <a:r>
              <a:rPr lang="en-US" dirty="0"/>
              <a:t>: o </a:t>
            </a:r>
            <a:r>
              <a:rPr lang="en-US" dirty="0" err="1"/>
              <a:t>componente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módulo</a:t>
            </a:r>
            <a:r>
              <a:rPr lang="en-US" dirty="0"/>
              <a:t>.</a:t>
            </a:r>
          </a:p>
          <a:p>
            <a:r>
              <a:rPr lang="en-US" dirty="0" err="1" smtClean="0"/>
              <a:t>Pode</a:t>
            </a:r>
            <a:r>
              <a:rPr lang="en-US" dirty="0" smtClean="0"/>
              <a:t> </a:t>
            </a:r>
            <a:r>
              <a:rPr lang="en-US" dirty="0" err="1"/>
              <a:t>ser</a:t>
            </a:r>
            <a:r>
              <a:rPr lang="en-US" dirty="0"/>
              <a:t> </a:t>
            </a:r>
            <a:r>
              <a:rPr lang="en-US" dirty="0" err="1"/>
              <a:t>conduzido</a:t>
            </a:r>
            <a:r>
              <a:rPr lang="en-US" dirty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paralelo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 smtClean="0"/>
              <a:t>os</a:t>
            </a:r>
            <a:r>
              <a:rPr lang="en-US" dirty="0"/>
              <a:t> </a:t>
            </a:r>
            <a:r>
              <a:rPr lang="en-US" dirty="0" err="1" smtClean="0"/>
              <a:t>diversos</a:t>
            </a:r>
            <a:r>
              <a:rPr lang="en-US" dirty="0" smtClean="0"/>
              <a:t> </a:t>
            </a:r>
            <a:r>
              <a:rPr lang="en-US" dirty="0" err="1"/>
              <a:t>componentes</a:t>
            </a:r>
            <a:r>
              <a:rPr lang="en-US" dirty="0"/>
              <a:t>.</a:t>
            </a:r>
          </a:p>
          <a:p>
            <a:r>
              <a:rPr lang="en-US" dirty="0" err="1" smtClean="0"/>
              <a:t>Caminhos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controle</a:t>
            </a:r>
            <a:r>
              <a:rPr lang="en-US" dirty="0"/>
              <a:t> </a:t>
            </a:r>
            <a:r>
              <a:rPr lang="en-US" dirty="0" err="1"/>
              <a:t>importantes</a:t>
            </a:r>
            <a:r>
              <a:rPr lang="en-US" dirty="0"/>
              <a:t> </a:t>
            </a:r>
            <a:r>
              <a:rPr lang="en-US" dirty="0" err="1" smtClean="0"/>
              <a:t>são</a:t>
            </a:r>
            <a:r>
              <a:rPr lang="en-US" dirty="0"/>
              <a:t> </a:t>
            </a:r>
            <a:r>
              <a:rPr lang="en-US" dirty="0" err="1" smtClean="0"/>
              <a:t>testados</a:t>
            </a:r>
            <a:r>
              <a:rPr lang="en-US" dirty="0" smtClean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descobrir</a:t>
            </a:r>
            <a:r>
              <a:rPr lang="en-US" dirty="0"/>
              <a:t> </a:t>
            </a:r>
            <a:r>
              <a:rPr lang="en-US" dirty="0" err="1"/>
              <a:t>erros</a:t>
            </a:r>
            <a:r>
              <a:rPr lang="en-US" dirty="0"/>
              <a:t> </a:t>
            </a:r>
            <a:r>
              <a:rPr lang="en-US" dirty="0" err="1"/>
              <a:t>dentro</a:t>
            </a:r>
            <a:r>
              <a:rPr lang="en-US" dirty="0"/>
              <a:t> </a:t>
            </a:r>
            <a:r>
              <a:rPr lang="en-US" dirty="0" smtClean="0"/>
              <a:t>dos </a:t>
            </a:r>
            <a:r>
              <a:rPr lang="en-US" dirty="0" err="1" smtClean="0"/>
              <a:t>limites</a:t>
            </a:r>
            <a:r>
              <a:rPr lang="en-US" dirty="0" smtClean="0"/>
              <a:t> </a:t>
            </a:r>
            <a:r>
              <a:rPr lang="en-US" dirty="0"/>
              <a:t>do </a:t>
            </a:r>
            <a:r>
              <a:rPr lang="en-US" dirty="0" err="1"/>
              <a:t>módulo</a:t>
            </a:r>
            <a:r>
              <a:rPr lang="en-US" dirty="0"/>
              <a:t>.</a:t>
            </a:r>
          </a:p>
          <a:p>
            <a:r>
              <a:rPr lang="en-US" dirty="0" smtClean="0"/>
              <a:t>A </a:t>
            </a:r>
            <a:r>
              <a:rPr lang="en-US" dirty="0" err="1"/>
              <a:t>complexidade</a:t>
            </a:r>
            <a:r>
              <a:rPr lang="en-US" dirty="0"/>
              <a:t> dos testes </a:t>
            </a:r>
            <a:r>
              <a:rPr lang="en-US" dirty="0" err="1"/>
              <a:t>é</a:t>
            </a:r>
            <a:r>
              <a:rPr lang="en-US" dirty="0"/>
              <a:t> </a:t>
            </a:r>
            <a:r>
              <a:rPr lang="en-US" dirty="0" err="1"/>
              <a:t>limitada</a:t>
            </a:r>
            <a:r>
              <a:rPr lang="en-US" dirty="0"/>
              <a:t> </a:t>
            </a:r>
            <a:r>
              <a:rPr lang="en-US" dirty="0" err="1" smtClean="0"/>
              <a:t>pelo</a:t>
            </a:r>
            <a:r>
              <a:rPr lang="en-US" dirty="0"/>
              <a:t> </a:t>
            </a:r>
            <a:r>
              <a:rPr lang="en-US" dirty="0" err="1" smtClean="0"/>
              <a:t>escopo</a:t>
            </a:r>
            <a:r>
              <a:rPr lang="en-US" dirty="0" smtClean="0"/>
              <a:t> </a:t>
            </a:r>
            <a:r>
              <a:rPr lang="en-US" dirty="0" err="1"/>
              <a:t>restrito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416035777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 dirty="0" smtClean="0"/>
              <a:t>Justificativa</a:t>
            </a:r>
            <a:endParaRPr lang="pt-BR" dirty="0"/>
          </a:p>
        </p:txBody>
      </p:sp>
      <p:sp>
        <p:nvSpPr>
          <p:cNvPr id="3" name="Espaço Reservado para Conteúdo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pt-BR" dirty="0"/>
              <a:t>Reduzir defeitos (bugs) apresentados pelo produto</a:t>
            </a:r>
          </a:p>
          <a:p>
            <a:r>
              <a:rPr lang="pt-BR" dirty="0"/>
              <a:t>Cobrir uma gama maior de equipamentos e ambientes operacionais do que aqueles disponíveis na empresa através de testes em clientes</a:t>
            </a:r>
          </a:p>
          <a:p>
            <a:r>
              <a:rPr lang="pt-BR" dirty="0"/>
              <a:t>Assegurar a qualidade final do produto para o cliente, incluindo avaliação de embalagem, manuais, usabilidade, etc.</a:t>
            </a:r>
          </a:p>
          <a:p>
            <a:endParaRPr lang="pt-BR" dirty="0"/>
          </a:p>
        </p:txBody>
      </p:sp>
    </p:spTree>
    <p:extLst>
      <p:ext uri="{BB962C8B-B14F-4D97-AF65-F5344CB8AC3E}">
        <p14:creationId xmlns:p14="http://schemas.microsoft.com/office/powerpoint/2010/main" val="151310997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Considerações</a:t>
            </a:r>
            <a:r>
              <a:rPr lang="en-US" dirty="0"/>
              <a:t> do</a:t>
            </a:r>
            <a:br>
              <a:rPr lang="en-US" dirty="0"/>
            </a:br>
            <a:r>
              <a:rPr lang="en-US" dirty="0" err="1"/>
              <a:t>Teste</a:t>
            </a:r>
            <a:r>
              <a:rPr lang="en-US" dirty="0"/>
              <a:t> de </a:t>
            </a:r>
            <a:r>
              <a:rPr lang="en-US" dirty="0" err="1"/>
              <a:t>Unidade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/>
              <a:t>Teste</a:t>
            </a:r>
            <a:r>
              <a:rPr lang="en-US" dirty="0"/>
              <a:t> de </a:t>
            </a:r>
            <a:r>
              <a:rPr lang="en-US" dirty="0" smtClean="0"/>
              <a:t>Interface</a:t>
            </a:r>
          </a:p>
          <a:p>
            <a:pPr lvl="1"/>
            <a:r>
              <a:rPr lang="en-US" dirty="0" smtClean="0"/>
              <a:t> </a:t>
            </a:r>
            <a:r>
              <a:rPr lang="en-US" dirty="0" err="1"/>
              <a:t>Garante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a </a:t>
            </a:r>
            <a:r>
              <a:rPr lang="en-US" dirty="0" err="1"/>
              <a:t>informação</a:t>
            </a:r>
            <a:r>
              <a:rPr lang="en-US" dirty="0"/>
              <a:t> </a:t>
            </a:r>
            <a:r>
              <a:rPr lang="en-US" dirty="0" err="1"/>
              <a:t>flui</a:t>
            </a:r>
            <a:r>
              <a:rPr lang="en-US" dirty="0"/>
              <a:t> </a:t>
            </a:r>
            <a:r>
              <a:rPr lang="en-US" dirty="0" err="1"/>
              <a:t>adequadamente</a:t>
            </a:r>
            <a:r>
              <a:rPr lang="en-US" dirty="0"/>
              <a:t> </a:t>
            </a:r>
            <a:r>
              <a:rPr lang="en-US" dirty="0" err="1"/>
              <a:t>pra</a:t>
            </a:r>
            <a:r>
              <a:rPr lang="en-US" dirty="0"/>
              <a:t> </a:t>
            </a:r>
            <a:r>
              <a:rPr lang="en-US" dirty="0" err="1"/>
              <a:t>dentro</a:t>
            </a:r>
            <a:r>
              <a:rPr lang="en-US" dirty="0"/>
              <a:t> e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smtClean="0"/>
              <a:t>for a da </a:t>
            </a:r>
            <a:r>
              <a:rPr lang="en-US" dirty="0" err="1"/>
              <a:t>unidade</a:t>
            </a:r>
            <a:r>
              <a:rPr lang="en-US" dirty="0"/>
              <a:t>.</a:t>
            </a:r>
          </a:p>
          <a:p>
            <a:r>
              <a:rPr lang="en-US" dirty="0" err="1" smtClean="0"/>
              <a:t>Teste</a:t>
            </a:r>
            <a:r>
              <a:rPr lang="en-US" dirty="0" smtClean="0"/>
              <a:t> </a:t>
            </a:r>
            <a:r>
              <a:rPr lang="en-US" dirty="0"/>
              <a:t>das </a:t>
            </a:r>
            <a:r>
              <a:rPr lang="en-US" dirty="0" err="1"/>
              <a:t>Estruturas</a:t>
            </a:r>
            <a:r>
              <a:rPr lang="en-US" dirty="0"/>
              <a:t> de </a:t>
            </a:r>
            <a:r>
              <a:rPr lang="en-US" dirty="0" smtClean="0"/>
              <a:t>Dados</a:t>
            </a:r>
          </a:p>
          <a:p>
            <a:pPr lvl="1"/>
            <a:r>
              <a:rPr lang="en-US" dirty="0" err="1" smtClean="0"/>
              <a:t>Garante</a:t>
            </a:r>
            <a:r>
              <a:rPr lang="en-US" dirty="0" smtClean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dados </a:t>
            </a:r>
            <a:r>
              <a:rPr lang="en-US" dirty="0" err="1"/>
              <a:t>armazenados</a:t>
            </a:r>
            <a:r>
              <a:rPr lang="en-US" dirty="0"/>
              <a:t> </a:t>
            </a:r>
            <a:r>
              <a:rPr lang="en-US" dirty="0" err="1"/>
              <a:t>temporariamente</a:t>
            </a:r>
            <a:r>
              <a:rPr lang="en-US" dirty="0"/>
              <a:t> </a:t>
            </a:r>
            <a:r>
              <a:rPr lang="en-US" dirty="0" err="1"/>
              <a:t>mantenham</a:t>
            </a:r>
            <a:r>
              <a:rPr lang="en-US" dirty="0"/>
              <a:t> </a:t>
            </a:r>
            <a:r>
              <a:rPr lang="en-US" dirty="0" err="1" smtClean="0"/>
              <a:t>sua</a:t>
            </a:r>
            <a:r>
              <a:rPr lang="en-US" dirty="0"/>
              <a:t> </a:t>
            </a:r>
            <a:r>
              <a:rPr lang="en-US" dirty="0" err="1" smtClean="0"/>
              <a:t>integridade</a:t>
            </a:r>
            <a:r>
              <a:rPr lang="en-US" dirty="0" smtClean="0"/>
              <a:t> </a:t>
            </a:r>
            <a:r>
              <a:rPr lang="en-US" dirty="0" err="1"/>
              <a:t>durante</a:t>
            </a:r>
            <a:r>
              <a:rPr lang="en-US" dirty="0"/>
              <a:t> </a:t>
            </a:r>
            <a:r>
              <a:rPr lang="en-US" dirty="0" err="1"/>
              <a:t>todos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</a:t>
            </a:r>
            <a:r>
              <a:rPr lang="en-US" dirty="0" err="1"/>
              <a:t>passos</a:t>
            </a:r>
            <a:r>
              <a:rPr lang="en-US" dirty="0"/>
              <a:t> da </a:t>
            </a:r>
            <a:r>
              <a:rPr lang="en-US" dirty="0" err="1"/>
              <a:t>execução</a:t>
            </a:r>
            <a:r>
              <a:rPr lang="en-US" dirty="0"/>
              <a:t>.</a:t>
            </a:r>
          </a:p>
          <a:p>
            <a:r>
              <a:rPr lang="en-US" dirty="0" err="1" smtClean="0"/>
              <a:t>Teste</a:t>
            </a:r>
            <a:r>
              <a:rPr lang="en-US" dirty="0" smtClean="0"/>
              <a:t> </a:t>
            </a:r>
            <a:r>
              <a:rPr lang="en-US" dirty="0"/>
              <a:t>das </a:t>
            </a:r>
            <a:r>
              <a:rPr lang="en-US" dirty="0" err="1"/>
              <a:t>Condições-</a:t>
            </a:r>
            <a:r>
              <a:rPr lang="en-US" dirty="0" err="1" smtClean="0"/>
              <a:t>Limite</a:t>
            </a:r>
            <a:endParaRPr lang="en-US" dirty="0"/>
          </a:p>
          <a:p>
            <a:pPr lvl="1"/>
            <a:r>
              <a:rPr lang="en-US" dirty="0" err="1" smtClean="0"/>
              <a:t>Garante</a:t>
            </a:r>
            <a:r>
              <a:rPr lang="en-US" dirty="0" smtClean="0"/>
              <a:t> </a:t>
            </a:r>
            <a:r>
              <a:rPr lang="en-US" dirty="0" err="1"/>
              <a:t>que</a:t>
            </a:r>
            <a:r>
              <a:rPr lang="en-US" dirty="0"/>
              <a:t> o </a:t>
            </a:r>
            <a:r>
              <a:rPr lang="en-US" dirty="0" err="1"/>
              <a:t>módulo</a:t>
            </a:r>
            <a:r>
              <a:rPr lang="en-US" dirty="0"/>
              <a:t> </a:t>
            </a:r>
            <a:r>
              <a:rPr lang="en-US" dirty="0" err="1"/>
              <a:t>opere</a:t>
            </a:r>
            <a:r>
              <a:rPr lang="en-US" dirty="0"/>
              <a:t> </a:t>
            </a:r>
            <a:r>
              <a:rPr lang="en-US" dirty="0" err="1"/>
              <a:t>adequadamente</a:t>
            </a:r>
            <a:r>
              <a:rPr lang="en-US" dirty="0"/>
              <a:t> </a:t>
            </a:r>
            <a:r>
              <a:rPr lang="en-US" dirty="0" err="1"/>
              <a:t>nos</a:t>
            </a:r>
            <a:r>
              <a:rPr lang="en-US" dirty="0"/>
              <a:t> </a:t>
            </a:r>
            <a:r>
              <a:rPr lang="en-US" dirty="0" err="1" smtClean="0"/>
              <a:t>limiares</a:t>
            </a:r>
            <a:r>
              <a:rPr lang="en-US" dirty="0"/>
              <a:t> </a:t>
            </a:r>
            <a:r>
              <a:rPr lang="en-US" dirty="0" err="1" smtClean="0"/>
              <a:t>estabelecidos</a:t>
            </a:r>
            <a:r>
              <a:rPr lang="en-US" dirty="0" smtClean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limitar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restringir</a:t>
            </a:r>
            <a:r>
              <a:rPr lang="en-US" dirty="0"/>
              <a:t> o </a:t>
            </a:r>
            <a:r>
              <a:rPr lang="en-US" dirty="0" err="1"/>
              <a:t>processamento</a:t>
            </a:r>
            <a:r>
              <a:rPr lang="en-US" dirty="0"/>
              <a:t>.</a:t>
            </a:r>
          </a:p>
          <a:p>
            <a:r>
              <a:rPr lang="en-US" dirty="0" err="1" smtClean="0"/>
              <a:t>Teste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Caminhos</a:t>
            </a:r>
            <a:r>
              <a:rPr lang="en-US" dirty="0"/>
              <a:t> </a:t>
            </a:r>
            <a:r>
              <a:rPr lang="en-US" dirty="0" err="1"/>
              <a:t>Independentes</a:t>
            </a:r>
            <a:endParaRPr lang="en-US" dirty="0"/>
          </a:p>
          <a:p>
            <a:r>
              <a:rPr lang="en-US" dirty="0" err="1" smtClean="0"/>
              <a:t>Teste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Caminhos</a:t>
            </a:r>
            <a:r>
              <a:rPr lang="en-US" dirty="0"/>
              <a:t> de </a:t>
            </a:r>
            <a:r>
              <a:rPr lang="en-US" dirty="0" err="1"/>
              <a:t>Manipulação</a:t>
            </a:r>
            <a:r>
              <a:rPr lang="en-US" dirty="0"/>
              <a:t> de </a:t>
            </a:r>
            <a:r>
              <a:rPr lang="en-US" dirty="0" err="1" smtClean="0"/>
              <a:t>Erros</a:t>
            </a:r>
            <a:r>
              <a:rPr lang="en-US" dirty="0" smtClean="0"/>
              <a:t>.</a:t>
            </a:r>
          </a:p>
          <a:p>
            <a:pPr lvl="1"/>
            <a:r>
              <a:rPr lang="en-US" dirty="0" err="1" smtClean="0"/>
              <a:t>Condições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erros</a:t>
            </a:r>
            <a:r>
              <a:rPr lang="en-US" dirty="0"/>
              <a:t> </a:t>
            </a:r>
            <a:r>
              <a:rPr lang="en-US" dirty="0" err="1"/>
              <a:t>são</a:t>
            </a:r>
            <a:r>
              <a:rPr lang="en-US" dirty="0"/>
              <a:t> </a:t>
            </a:r>
            <a:r>
              <a:rPr lang="en-US" dirty="0" err="1"/>
              <a:t>antecipadas</a:t>
            </a:r>
            <a:r>
              <a:rPr lang="en-US" dirty="0"/>
              <a:t> e </a:t>
            </a:r>
            <a:r>
              <a:rPr lang="en-US" dirty="0" err="1"/>
              <a:t>caminhos</a:t>
            </a:r>
            <a:r>
              <a:rPr lang="en-US" dirty="0"/>
              <a:t> </a:t>
            </a:r>
            <a:r>
              <a:rPr lang="en-US" dirty="0" err="1"/>
              <a:t>são</a:t>
            </a:r>
            <a:r>
              <a:rPr lang="en-US" dirty="0"/>
              <a:t> </a:t>
            </a:r>
            <a:r>
              <a:rPr lang="en-US" dirty="0" err="1" smtClean="0"/>
              <a:t>estabelecidos</a:t>
            </a:r>
            <a:endParaRPr lang="en-US" dirty="0"/>
          </a:p>
          <a:p>
            <a:pPr marL="274320" lvl="1" indent="0">
              <a:buNone/>
            </a:pP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/>
              <a:t>redirecionar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claramente</a:t>
            </a:r>
            <a:r>
              <a:rPr lang="en-US" dirty="0"/>
              <a:t> </a:t>
            </a:r>
            <a:r>
              <a:rPr lang="en-US" dirty="0" err="1"/>
              <a:t>terminar</a:t>
            </a:r>
            <a:r>
              <a:rPr lang="en-US" dirty="0"/>
              <a:t> o </a:t>
            </a:r>
            <a:r>
              <a:rPr lang="en-US" dirty="0" err="1"/>
              <a:t>processamento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177278272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Erros</a:t>
            </a:r>
            <a:r>
              <a:rPr lang="en-US" dirty="0"/>
              <a:t> </a:t>
            </a:r>
            <a:r>
              <a:rPr lang="en-US" dirty="0" err="1"/>
              <a:t>comumente</a:t>
            </a:r>
            <a:r>
              <a:rPr lang="en-US" dirty="0"/>
              <a:t> </a:t>
            </a:r>
            <a:r>
              <a:rPr lang="en-US" dirty="0" err="1"/>
              <a:t>encontrados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nos</a:t>
            </a:r>
            <a:r>
              <a:rPr lang="en-US" dirty="0"/>
              <a:t> testes de </a:t>
            </a:r>
            <a:r>
              <a:rPr lang="en-US" dirty="0" err="1" smtClean="0"/>
              <a:t>unidade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Erros</a:t>
            </a:r>
            <a:r>
              <a:rPr lang="en-US" dirty="0" smtClean="0"/>
              <a:t> </a:t>
            </a:r>
            <a:r>
              <a:rPr lang="en-US" dirty="0" err="1" smtClean="0"/>
              <a:t>devidos</a:t>
            </a:r>
            <a:r>
              <a:rPr lang="en-US" dirty="0" smtClean="0"/>
              <a:t> </a:t>
            </a:r>
            <a:r>
              <a:rPr lang="en-US" dirty="0"/>
              <a:t>a </a:t>
            </a:r>
            <a:r>
              <a:rPr lang="en-US" dirty="0" err="1"/>
              <a:t>cálculos</a:t>
            </a:r>
            <a:r>
              <a:rPr lang="en-US" dirty="0"/>
              <a:t> </a:t>
            </a:r>
            <a:r>
              <a:rPr lang="en-US" dirty="0" err="1" smtClean="0"/>
              <a:t>errados</a:t>
            </a:r>
            <a:endParaRPr lang="en-US" dirty="0"/>
          </a:p>
          <a:p>
            <a:pPr lvl="1"/>
            <a:r>
              <a:rPr lang="en-US" dirty="0" err="1" smtClean="0"/>
              <a:t>Precedência</a:t>
            </a:r>
            <a:r>
              <a:rPr lang="en-US" dirty="0" smtClean="0"/>
              <a:t> </a:t>
            </a:r>
            <a:r>
              <a:rPr lang="en-US" dirty="0" err="1"/>
              <a:t>aritmética</a:t>
            </a:r>
            <a:r>
              <a:rPr lang="en-US" dirty="0"/>
              <a:t> </a:t>
            </a:r>
            <a:r>
              <a:rPr lang="en-US" dirty="0" err="1" smtClean="0"/>
              <a:t>errada</a:t>
            </a:r>
            <a:endParaRPr lang="en-US" dirty="0"/>
          </a:p>
          <a:p>
            <a:pPr lvl="1"/>
            <a:r>
              <a:rPr lang="en-US" dirty="0" err="1" smtClean="0"/>
              <a:t>Operações</a:t>
            </a:r>
            <a:r>
              <a:rPr lang="en-US" dirty="0" smtClean="0"/>
              <a:t> </a:t>
            </a:r>
            <a:r>
              <a:rPr lang="en-US" dirty="0" err="1"/>
              <a:t>em</a:t>
            </a:r>
            <a:r>
              <a:rPr lang="en-US" dirty="0"/>
              <a:t> </a:t>
            </a:r>
            <a:r>
              <a:rPr lang="en-US" dirty="0" err="1"/>
              <a:t>modo</a:t>
            </a:r>
            <a:r>
              <a:rPr lang="en-US" dirty="0"/>
              <a:t> </a:t>
            </a:r>
            <a:r>
              <a:rPr lang="en-US" dirty="0" err="1" smtClean="0"/>
              <a:t>misto</a:t>
            </a:r>
            <a:endParaRPr lang="en-US" dirty="0"/>
          </a:p>
          <a:p>
            <a:pPr lvl="1"/>
            <a:r>
              <a:rPr lang="en-US" dirty="0" err="1" smtClean="0"/>
              <a:t>Inicialização</a:t>
            </a:r>
            <a:r>
              <a:rPr lang="en-US" dirty="0" smtClean="0"/>
              <a:t> </a:t>
            </a:r>
            <a:r>
              <a:rPr lang="en-US" dirty="0" err="1" smtClean="0"/>
              <a:t>incorreta</a:t>
            </a:r>
            <a:endParaRPr lang="en-US" dirty="0"/>
          </a:p>
          <a:p>
            <a:pPr lvl="1"/>
            <a:r>
              <a:rPr lang="en-US" dirty="0" err="1" smtClean="0"/>
              <a:t>Falta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 smtClean="0"/>
              <a:t>precisão</a:t>
            </a:r>
            <a:endParaRPr lang="en-US" dirty="0"/>
          </a:p>
          <a:p>
            <a:pPr lvl="1"/>
            <a:r>
              <a:rPr lang="en-US" dirty="0" err="1" smtClean="0"/>
              <a:t>Representação</a:t>
            </a:r>
            <a:r>
              <a:rPr lang="en-US" dirty="0" smtClean="0"/>
              <a:t> </a:t>
            </a:r>
            <a:r>
              <a:rPr lang="en-US" dirty="0" err="1"/>
              <a:t>incorreta</a:t>
            </a:r>
            <a:r>
              <a:rPr lang="en-US" dirty="0"/>
              <a:t> de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expressão</a:t>
            </a:r>
            <a:r>
              <a:rPr lang="en-US" dirty="0"/>
              <a:t> </a:t>
            </a:r>
            <a:r>
              <a:rPr lang="en-US" dirty="0" err="1"/>
              <a:t>simbólica</a:t>
            </a:r>
            <a:endParaRPr lang="en-US" dirty="0"/>
          </a:p>
          <a:p>
            <a:r>
              <a:rPr lang="en-US" dirty="0" err="1" smtClean="0"/>
              <a:t>Erros</a:t>
            </a:r>
            <a:r>
              <a:rPr lang="en-US" dirty="0" smtClean="0"/>
              <a:t> </a:t>
            </a:r>
            <a:r>
              <a:rPr lang="en-US" dirty="0" err="1"/>
              <a:t>devidos</a:t>
            </a:r>
            <a:r>
              <a:rPr lang="en-US" dirty="0"/>
              <a:t> a </a:t>
            </a:r>
            <a:r>
              <a:rPr lang="en-US" dirty="0" err="1"/>
              <a:t>comparações</a:t>
            </a:r>
            <a:r>
              <a:rPr lang="en-US" dirty="0"/>
              <a:t> </a:t>
            </a:r>
            <a:r>
              <a:rPr lang="en-US" dirty="0" err="1" smtClean="0"/>
              <a:t>erradas</a:t>
            </a:r>
            <a:endParaRPr lang="en-US" dirty="0"/>
          </a:p>
          <a:p>
            <a:pPr lvl="1"/>
            <a:r>
              <a:rPr lang="en-US" dirty="0" err="1" smtClean="0"/>
              <a:t>Comparação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tipos</a:t>
            </a:r>
            <a:r>
              <a:rPr lang="en-US" dirty="0"/>
              <a:t> de dados </a:t>
            </a:r>
            <a:r>
              <a:rPr lang="en-US" dirty="0" err="1" smtClean="0"/>
              <a:t>diferentes</a:t>
            </a:r>
            <a:endParaRPr lang="en-US" dirty="0"/>
          </a:p>
          <a:p>
            <a:pPr lvl="1"/>
            <a:r>
              <a:rPr lang="en-US" dirty="0" err="1" smtClean="0"/>
              <a:t>Operadores</a:t>
            </a:r>
            <a:r>
              <a:rPr lang="en-US" dirty="0" smtClean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/>
              <a:t>precedência</a:t>
            </a:r>
            <a:r>
              <a:rPr lang="en-US" dirty="0"/>
              <a:t> </a:t>
            </a:r>
            <a:r>
              <a:rPr lang="en-US" dirty="0" err="1"/>
              <a:t>lógica</a:t>
            </a:r>
            <a:r>
              <a:rPr lang="en-US" dirty="0"/>
              <a:t> </a:t>
            </a:r>
            <a:r>
              <a:rPr lang="en-US" dirty="0" err="1" smtClean="0"/>
              <a:t>incorretos</a:t>
            </a:r>
            <a:endParaRPr lang="en-US" dirty="0"/>
          </a:p>
          <a:p>
            <a:pPr lvl="1"/>
            <a:r>
              <a:rPr lang="en-US" dirty="0" err="1" smtClean="0"/>
              <a:t>Expectativa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igualdade</a:t>
            </a:r>
            <a:r>
              <a:rPr lang="en-US" dirty="0"/>
              <a:t> </a:t>
            </a:r>
            <a:r>
              <a:rPr lang="en-US" dirty="0" err="1"/>
              <a:t>quando</a:t>
            </a:r>
            <a:r>
              <a:rPr lang="en-US" dirty="0"/>
              <a:t> </a:t>
            </a:r>
            <a:r>
              <a:rPr lang="en-US" dirty="0" err="1"/>
              <a:t>erro</a:t>
            </a:r>
            <a:r>
              <a:rPr lang="en-US" dirty="0"/>
              <a:t> de </a:t>
            </a:r>
            <a:r>
              <a:rPr lang="en-US" dirty="0" err="1"/>
              <a:t>precisão</a:t>
            </a:r>
            <a:r>
              <a:rPr lang="en-US" dirty="0"/>
              <a:t> </a:t>
            </a:r>
            <a:r>
              <a:rPr lang="en-US" dirty="0" err="1"/>
              <a:t>torna</a:t>
            </a:r>
            <a:r>
              <a:rPr lang="en-US" dirty="0"/>
              <a:t> </a:t>
            </a:r>
            <a:r>
              <a:rPr lang="en-US" dirty="0" smtClean="0"/>
              <a:t>a </a:t>
            </a:r>
            <a:r>
              <a:rPr lang="en-US" dirty="0" err="1" smtClean="0"/>
              <a:t>igualdade</a:t>
            </a:r>
            <a:r>
              <a:rPr lang="en-US" dirty="0" smtClean="0"/>
              <a:t> </a:t>
            </a:r>
            <a:r>
              <a:rPr lang="en-US" dirty="0" err="1" smtClean="0"/>
              <a:t>improvável</a:t>
            </a:r>
            <a:endParaRPr lang="en-US" dirty="0"/>
          </a:p>
          <a:p>
            <a:pPr lvl="1"/>
            <a:r>
              <a:rPr lang="en-US" dirty="0" err="1" smtClean="0"/>
              <a:t>Comparação</a:t>
            </a:r>
            <a:r>
              <a:rPr lang="en-US" dirty="0" smtClean="0"/>
              <a:t> </a:t>
            </a:r>
            <a:r>
              <a:rPr lang="en-US" dirty="0" err="1"/>
              <a:t>incorreta</a:t>
            </a:r>
            <a:r>
              <a:rPr lang="en-US" dirty="0"/>
              <a:t> de </a:t>
            </a:r>
            <a:r>
              <a:rPr lang="en-US" dirty="0" err="1" smtClean="0"/>
              <a:t>variáveis</a:t>
            </a:r>
            <a:endParaRPr lang="en-US" dirty="0"/>
          </a:p>
          <a:p>
            <a:pPr lvl="1"/>
            <a:r>
              <a:rPr lang="en-US" dirty="0" err="1" smtClean="0"/>
              <a:t>Terminação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ciclo</a:t>
            </a:r>
            <a:r>
              <a:rPr lang="en-US" dirty="0"/>
              <a:t> </a:t>
            </a:r>
            <a:r>
              <a:rPr lang="en-US" dirty="0" err="1"/>
              <a:t>inadequada</a:t>
            </a:r>
            <a:r>
              <a:rPr lang="en-US" dirty="0"/>
              <a:t> </a:t>
            </a:r>
            <a:r>
              <a:rPr lang="en-US" dirty="0" err="1"/>
              <a:t>ou</a:t>
            </a:r>
            <a:r>
              <a:rPr lang="en-US" dirty="0"/>
              <a:t> </a:t>
            </a:r>
            <a:r>
              <a:rPr lang="en-US" dirty="0" err="1" smtClean="0"/>
              <a:t>inexistente</a:t>
            </a:r>
            <a:endParaRPr lang="en-US" dirty="0"/>
          </a:p>
          <a:p>
            <a:pPr lvl="1"/>
            <a:r>
              <a:rPr lang="en-US" dirty="0" err="1" smtClean="0"/>
              <a:t>Variáveis</a:t>
            </a:r>
            <a:r>
              <a:rPr lang="en-US" dirty="0" smtClean="0"/>
              <a:t> </a:t>
            </a:r>
            <a:r>
              <a:rPr lang="en-US" dirty="0"/>
              <a:t>de </a:t>
            </a:r>
            <a:r>
              <a:rPr lang="en-US" dirty="0" err="1"/>
              <a:t>ciclo</a:t>
            </a:r>
            <a:r>
              <a:rPr lang="en-US" dirty="0"/>
              <a:t> </a:t>
            </a:r>
            <a:r>
              <a:rPr lang="en-US" dirty="0" err="1"/>
              <a:t>inadequadamente</a:t>
            </a:r>
            <a:r>
              <a:rPr lang="en-US" dirty="0"/>
              <a:t> </a:t>
            </a:r>
            <a:r>
              <a:rPr lang="en-US" dirty="0" err="1"/>
              <a:t>modificadas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1427245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Erros</a:t>
            </a:r>
            <a:r>
              <a:rPr lang="en-US" dirty="0"/>
              <a:t> </a:t>
            </a:r>
            <a:r>
              <a:rPr lang="en-US" dirty="0" err="1"/>
              <a:t>comumente</a:t>
            </a:r>
            <a:r>
              <a:rPr lang="en-US" dirty="0"/>
              <a:t> </a:t>
            </a:r>
            <a:r>
              <a:rPr lang="en-US" dirty="0" err="1"/>
              <a:t>encontrados</a:t>
            </a:r>
            <a:r>
              <a:rPr lang="en-US" dirty="0"/>
              <a:t/>
            </a:r>
            <a:br>
              <a:rPr lang="en-US" dirty="0"/>
            </a:br>
            <a:r>
              <a:rPr lang="en-US" dirty="0" err="1"/>
              <a:t>nos</a:t>
            </a:r>
            <a:r>
              <a:rPr lang="en-US" dirty="0"/>
              <a:t> testes de </a:t>
            </a:r>
            <a:r>
              <a:rPr lang="en-US" dirty="0" err="1" smtClean="0"/>
              <a:t>unidade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Erros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manipulação</a:t>
            </a:r>
            <a:r>
              <a:rPr lang="en-US" dirty="0"/>
              <a:t> de </a:t>
            </a:r>
            <a:r>
              <a:rPr lang="en-US" dirty="0" err="1" smtClean="0"/>
              <a:t>erros</a:t>
            </a:r>
            <a:endParaRPr lang="en-US" dirty="0"/>
          </a:p>
          <a:p>
            <a:pPr lvl="1"/>
            <a:r>
              <a:rPr lang="en-US" dirty="0" smtClean="0"/>
              <a:t>A </a:t>
            </a:r>
            <a:r>
              <a:rPr lang="en-US" dirty="0" err="1"/>
              <a:t>descrição</a:t>
            </a:r>
            <a:r>
              <a:rPr lang="en-US" dirty="0"/>
              <a:t> do </a:t>
            </a:r>
            <a:r>
              <a:rPr lang="en-US" dirty="0" err="1"/>
              <a:t>erro</a:t>
            </a:r>
            <a:r>
              <a:rPr lang="en-US" dirty="0"/>
              <a:t> </a:t>
            </a:r>
            <a:r>
              <a:rPr lang="en-US" dirty="0" err="1"/>
              <a:t>é</a:t>
            </a:r>
            <a:r>
              <a:rPr lang="en-US" dirty="0"/>
              <a:t> </a:t>
            </a:r>
            <a:r>
              <a:rPr lang="en-US" dirty="0" err="1" smtClean="0"/>
              <a:t>ininteligível</a:t>
            </a:r>
            <a:endParaRPr lang="en-US" dirty="0"/>
          </a:p>
          <a:p>
            <a:pPr lvl="1"/>
            <a:r>
              <a:rPr lang="en-US" dirty="0" smtClean="0"/>
              <a:t>O </a:t>
            </a:r>
            <a:r>
              <a:rPr lang="en-US" dirty="0" err="1"/>
              <a:t>erro</a:t>
            </a:r>
            <a:r>
              <a:rPr lang="en-US" dirty="0"/>
              <a:t> </a:t>
            </a:r>
            <a:r>
              <a:rPr lang="en-US" dirty="0" err="1"/>
              <a:t>mencionado</a:t>
            </a:r>
            <a:r>
              <a:rPr lang="en-US" dirty="0"/>
              <a:t> 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corresponde</a:t>
            </a:r>
            <a:r>
              <a:rPr lang="en-US" dirty="0"/>
              <a:t> </a:t>
            </a:r>
            <a:r>
              <a:rPr lang="en-US" dirty="0" err="1"/>
              <a:t>ao</a:t>
            </a:r>
            <a:r>
              <a:rPr lang="en-US" dirty="0"/>
              <a:t> </a:t>
            </a:r>
            <a:r>
              <a:rPr lang="en-US" dirty="0" err="1" smtClean="0"/>
              <a:t>erro</a:t>
            </a:r>
            <a:r>
              <a:rPr lang="en-US" dirty="0"/>
              <a:t> </a:t>
            </a:r>
            <a:r>
              <a:rPr lang="en-US" dirty="0" err="1" smtClean="0"/>
              <a:t>encontrado</a:t>
            </a:r>
            <a:endParaRPr lang="en-US" dirty="0"/>
          </a:p>
          <a:p>
            <a:pPr lvl="1"/>
            <a:r>
              <a:rPr lang="en-US" dirty="0" smtClean="0"/>
              <a:t>A </a:t>
            </a:r>
            <a:r>
              <a:rPr lang="en-US" dirty="0" err="1"/>
              <a:t>condição</a:t>
            </a:r>
            <a:r>
              <a:rPr lang="en-US" dirty="0"/>
              <a:t> de </a:t>
            </a:r>
            <a:r>
              <a:rPr lang="en-US" dirty="0" err="1"/>
              <a:t>erro</a:t>
            </a:r>
            <a:r>
              <a:rPr lang="en-US" dirty="0"/>
              <a:t> </a:t>
            </a:r>
            <a:r>
              <a:rPr lang="en-US" dirty="0" err="1"/>
              <a:t>provoca</a:t>
            </a:r>
            <a:r>
              <a:rPr lang="en-US" dirty="0"/>
              <a:t> a </a:t>
            </a:r>
            <a:r>
              <a:rPr lang="en-US" dirty="0" err="1"/>
              <a:t>intervenção</a:t>
            </a:r>
            <a:r>
              <a:rPr lang="en-US" dirty="0"/>
              <a:t> </a:t>
            </a:r>
            <a:r>
              <a:rPr lang="en-US" dirty="0" smtClean="0"/>
              <a:t>do </a:t>
            </a:r>
            <a:r>
              <a:rPr lang="en-US" dirty="0" err="1" smtClean="0"/>
              <a:t>sistema</a:t>
            </a:r>
            <a:r>
              <a:rPr lang="en-US" dirty="0" smtClean="0"/>
              <a:t> </a:t>
            </a:r>
            <a:r>
              <a:rPr lang="en-US" dirty="0"/>
              <a:t>antes da </a:t>
            </a:r>
            <a:r>
              <a:rPr lang="en-US" dirty="0" err="1"/>
              <a:t>manipulação</a:t>
            </a:r>
            <a:r>
              <a:rPr lang="en-US" dirty="0"/>
              <a:t> do </a:t>
            </a:r>
            <a:r>
              <a:rPr lang="en-US" dirty="0" err="1" smtClean="0"/>
              <a:t>erro</a:t>
            </a:r>
            <a:endParaRPr lang="en-US" dirty="0"/>
          </a:p>
          <a:p>
            <a:pPr lvl="1"/>
            <a:r>
              <a:rPr lang="en-US" dirty="0" smtClean="0"/>
              <a:t>A </a:t>
            </a:r>
            <a:r>
              <a:rPr lang="en-US" dirty="0" err="1"/>
              <a:t>descrição</a:t>
            </a:r>
            <a:r>
              <a:rPr lang="en-US" dirty="0"/>
              <a:t> do </a:t>
            </a:r>
            <a:r>
              <a:rPr lang="en-US" dirty="0" err="1"/>
              <a:t>erro</a:t>
            </a:r>
            <a:r>
              <a:rPr lang="en-US" dirty="0"/>
              <a:t> </a:t>
            </a:r>
            <a:r>
              <a:rPr lang="en-US" dirty="0" err="1"/>
              <a:t>não</a:t>
            </a:r>
            <a:r>
              <a:rPr lang="en-US" dirty="0"/>
              <a:t> </a:t>
            </a:r>
            <a:r>
              <a:rPr lang="en-US" dirty="0" err="1"/>
              <a:t>fornece</a:t>
            </a:r>
            <a:r>
              <a:rPr lang="en-US" dirty="0"/>
              <a:t> </a:t>
            </a:r>
            <a:r>
              <a:rPr lang="en-US" dirty="0" err="1" smtClean="0"/>
              <a:t>informação</a:t>
            </a:r>
            <a:r>
              <a:rPr lang="en-US" dirty="0"/>
              <a:t> </a:t>
            </a:r>
            <a:r>
              <a:rPr lang="en-US" dirty="0" err="1" smtClean="0"/>
              <a:t>suficiente</a:t>
            </a:r>
            <a:r>
              <a:rPr lang="en-US" dirty="0" smtClean="0"/>
              <a:t> </a:t>
            </a:r>
            <a:r>
              <a:rPr lang="en-US" dirty="0" err="1"/>
              <a:t>para</a:t>
            </a:r>
            <a:r>
              <a:rPr lang="en-US" dirty="0"/>
              <a:t> </a:t>
            </a:r>
            <a:r>
              <a:rPr lang="en-US" dirty="0" err="1"/>
              <a:t>manipular</a:t>
            </a:r>
            <a:r>
              <a:rPr lang="en-US" dirty="0"/>
              <a:t> o </a:t>
            </a:r>
            <a:r>
              <a:rPr lang="en-US" dirty="0" err="1"/>
              <a:t>erro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445917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/>
              <a:t>Procedimentos</a:t>
            </a:r>
            <a:r>
              <a:rPr lang="en-US" dirty="0"/>
              <a:t> de</a:t>
            </a:r>
            <a:br>
              <a:rPr lang="en-US" dirty="0"/>
            </a:br>
            <a:r>
              <a:rPr lang="en-US" dirty="0" err="1"/>
              <a:t>Teste</a:t>
            </a:r>
            <a:r>
              <a:rPr lang="en-US" dirty="0"/>
              <a:t> de </a:t>
            </a:r>
            <a:r>
              <a:rPr lang="en-US" dirty="0" err="1"/>
              <a:t>Unidade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/>
              <a:t>O </a:t>
            </a:r>
            <a:r>
              <a:rPr lang="en-US" dirty="0" err="1"/>
              <a:t>projeto</a:t>
            </a:r>
            <a:r>
              <a:rPr lang="en-US" dirty="0"/>
              <a:t> de </a:t>
            </a:r>
            <a:r>
              <a:rPr lang="en-US" dirty="0" err="1"/>
              <a:t>teste</a:t>
            </a:r>
            <a:r>
              <a:rPr lang="en-US" dirty="0"/>
              <a:t> </a:t>
            </a:r>
            <a:r>
              <a:rPr lang="en-US" dirty="0" err="1"/>
              <a:t>pode</a:t>
            </a:r>
            <a:r>
              <a:rPr lang="en-US" dirty="0"/>
              <a:t> </a:t>
            </a:r>
            <a:r>
              <a:rPr lang="en-US" dirty="0" err="1"/>
              <a:t>ser</a:t>
            </a:r>
            <a:r>
              <a:rPr lang="en-US" dirty="0"/>
              <a:t> </a:t>
            </a:r>
            <a:r>
              <a:rPr lang="en-US" dirty="0" err="1" smtClean="0"/>
              <a:t>realizado</a:t>
            </a:r>
            <a:r>
              <a:rPr lang="en-US" dirty="0" smtClean="0"/>
              <a:t>:</a:t>
            </a:r>
          </a:p>
          <a:p>
            <a:pPr lvl="1"/>
            <a:r>
              <a:rPr lang="en-US" dirty="0" smtClean="0"/>
              <a:t>Antes </a:t>
            </a:r>
            <a:r>
              <a:rPr lang="en-US" dirty="0" err="1"/>
              <a:t>que</a:t>
            </a:r>
            <a:r>
              <a:rPr lang="en-US" dirty="0"/>
              <a:t> o </a:t>
            </a:r>
            <a:r>
              <a:rPr lang="en-US" dirty="0" err="1"/>
              <a:t>código</a:t>
            </a:r>
            <a:r>
              <a:rPr lang="en-US" dirty="0"/>
              <a:t> </a:t>
            </a:r>
            <a:r>
              <a:rPr lang="en-US" dirty="0" err="1"/>
              <a:t>seja</a:t>
            </a:r>
            <a:r>
              <a:rPr lang="en-US" dirty="0"/>
              <a:t> </a:t>
            </a:r>
            <a:r>
              <a:rPr lang="en-US" dirty="0" err="1"/>
              <a:t>iniciado</a:t>
            </a:r>
            <a:r>
              <a:rPr lang="en-US" dirty="0"/>
              <a:t> (</a:t>
            </a:r>
            <a:r>
              <a:rPr lang="en-US" dirty="0" err="1" smtClean="0"/>
              <a:t>abordagem</a:t>
            </a:r>
            <a:r>
              <a:rPr lang="en-US" dirty="0"/>
              <a:t> </a:t>
            </a:r>
            <a:r>
              <a:rPr lang="en-US" dirty="0" err="1" smtClean="0"/>
              <a:t>ágil</a:t>
            </a:r>
            <a:r>
              <a:rPr lang="en-US" dirty="0" smtClean="0"/>
              <a:t>)</a:t>
            </a:r>
          </a:p>
          <a:p>
            <a:pPr lvl="1"/>
            <a:r>
              <a:rPr lang="en-US" dirty="0" err="1" smtClean="0"/>
              <a:t>Depois</a:t>
            </a:r>
            <a:r>
              <a:rPr lang="en-US" dirty="0" smtClean="0"/>
              <a:t> </a:t>
            </a:r>
            <a:r>
              <a:rPr lang="en-US" dirty="0" err="1"/>
              <a:t>que</a:t>
            </a:r>
            <a:r>
              <a:rPr lang="en-US" dirty="0"/>
              <a:t> o </a:t>
            </a:r>
            <a:r>
              <a:rPr lang="en-US" dirty="0" err="1"/>
              <a:t>código-fonte</a:t>
            </a:r>
            <a:r>
              <a:rPr lang="en-US" dirty="0"/>
              <a:t> </a:t>
            </a:r>
            <a:r>
              <a:rPr lang="en-US" dirty="0" err="1"/>
              <a:t>tenha</a:t>
            </a:r>
            <a:r>
              <a:rPr lang="en-US" dirty="0"/>
              <a:t> </a:t>
            </a:r>
            <a:r>
              <a:rPr lang="en-US" dirty="0" err="1"/>
              <a:t>sido</a:t>
            </a:r>
            <a:r>
              <a:rPr lang="en-US" dirty="0"/>
              <a:t> </a:t>
            </a:r>
            <a:r>
              <a:rPr lang="en-US" dirty="0" err="1"/>
              <a:t>gerado</a:t>
            </a:r>
            <a:r>
              <a:rPr lang="en-US" dirty="0"/>
              <a:t>.</a:t>
            </a:r>
          </a:p>
          <a:p>
            <a:r>
              <a:rPr lang="en-US" dirty="0" smtClean="0"/>
              <a:t>Uma </a:t>
            </a:r>
            <a:r>
              <a:rPr lang="en-US" dirty="0" err="1"/>
              <a:t>revisão</a:t>
            </a:r>
            <a:r>
              <a:rPr lang="en-US" dirty="0"/>
              <a:t> da </a:t>
            </a:r>
            <a:r>
              <a:rPr lang="en-US" dirty="0" err="1"/>
              <a:t>informação</a:t>
            </a:r>
            <a:r>
              <a:rPr lang="en-US" dirty="0"/>
              <a:t> de </a:t>
            </a:r>
            <a:r>
              <a:rPr lang="en-US" dirty="0" err="1" smtClean="0"/>
              <a:t>projeto</a:t>
            </a:r>
            <a:r>
              <a:rPr lang="en-US" dirty="0"/>
              <a:t> </a:t>
            </a:r>
            <a:r>
              <a:rPr lang="en-US" dirty="0" err="1" smtClean="0"/>
              <a:t>fornece</a:t>
            </a:r>
            <a:r>
              <a:rPr lang="en-US" dirty="0" smtClean="0"/>
              <a:t> </a:t>
            </a:r>
            <a:r>
              <a:rPr lang="en-US" dirty="0" err="1"/>
              <a:t>diretrizes</a:t>
            </a:r>
            <a:r>
              <a:rPr lang="en-US" dirty="0"/>
              <a:t> </a:t>
            </a:r>
            <a:r>
              <a:rPr lang="en-US" dirty="0" err="1"/>
              <a:t>para</a:t>
            </a:r>
            <a:r>
              <a:rPr lang="en-US" dirty="0"/>
              <a:t> o </a:t>
            </a:r>
            <a:r>
              <a:rPr lang="en-US" dirty="0" err="1" smtClean="0"/>
              <a:t>estabelecimento</a:t>
            </a:r>
            <a:r>
              <a:rPr lang="en-US" dirty="0"/>
              <a:t> </a:t>
            </a:r>
            <a:r>
              <a:rPr lang="en-US" dirty="0" smtClean="0"/>
              <a:t>de </a:t>
            </a:r>
            <a:r>
              <a:rPr lang="en-US" dirty="0" err="1"/>
              <a:t>casos</a:t>
            </a:r>
            <a:r>
              <a:rPr lang="en-US" dirty="0"/>
              <a:t> de </a:t>
            </a:r>
            <a:r>
              <a:rPr lang="en-US" dirty="0" err="1"/>
              <a:t>teste</a:t>
            </a:r>
            <a:r>
              <a:rPr lang="en-US" dirty="0"/>
              <a:t>.</a:t>
            </a:r>
          </a:p>
          <a:p>
            <a:r>
              <a:rPr lang="en-US" dirty="0" err="1" smtClean="0"/>
              <a:t>Cada</a:t>
            </a:r>
            <a:r>
              <a:rPr lang="en-US" dirty="0" smtClean="0"/>
              <a:t> </a:t>
            </a:r>
            <a:r>
              <a:rPr lang="en-US" dirty="0" err="1"/>
              <a:t>caso</a:t>
            </a:r>
            <a:r>
              <a:rPr lang="en-US" dirty="0"/>
              <a:t> de </a:t>
            </a:r>
            <a:r>
              <a:rPr lang="en-US" dirty="0" err="1"/>
              <a:t>teste</a:t>
            </a:r>
            <a:r>
              <a:rPr lang="en-US" dirty="0"/>
              <a:t> </a:t>
            </a:r>
            <a:r>
              <a:rPr lang="en-US" dirty="0" err="1"/>
              <a:t>deve</a:t>
            </a:r>
            <a:r>
              <a:rPr lang="en-US" dirty="0"/>
              <a:t> </a:t>
            </a:r>
            <a:r>
              <a:rPr lang="en-US" dirty="0" err="1"/>
              <a:t>ser</a:t>
            </a:r>
            <a:r>
              <a:rPr lang="en-US" dirty="0"/>
              <a:t> </a:t>
            </a:r>
            <a:r>
              <a:rPr lang="en-US" dirty="0" err="1"/>
              <a:t>acoplado</a:t>
            </a:r>
            <a:r>
              <a:rPr lang="en-US" dirty="0"/>
              <a:t> </a:t>
            </a:r>
            <a:r>
              <a:rPr lang="en-US" dirty="0" smtClean="0"/>
              <a:t>a um </a:t>
            </a:r>
            <a:r>
              <a:rPr lang="en-US" dirty="0" err="1"/>
              <a:t>conjunto</a:t>
            </a:r>
            <a:r>
              <a:rPr lang="en-US" dirty="0"/>
              <a:t> de </a:t>
            </a:r>
            <a:r>
              <a:rPr lang="en-US" dirty="0" err="1"/>
              <a:t>resultados</a:t>
            </a:r>
            <a:r>
              <a:rPr lang="en-US" dirty="0"/>
              <a:t> </a:t>
            </a:r>
            <a:r>
              <a:rPr lang="en-US" dirty="0" err="1"/>
              <a:t>esperados</a:t>
            </a:r>
            <a:r>
              <a:rPr lang="en-US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20499601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JUnit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en-US" dirty="0" smtClean="0"/>
              <a:t>Como </a:t>
            </a:r>
            <a:r>
              <a:rPr lang="en-US" dirty="0" err="1" smtClean="0"/>
              <a:t>testar</a:t>
            </a:r>
            <a:r>
              <a:rPr lang="en-US" dirty="0" smtClean="0"/>
              <a:t> com o </a:t>
            </a:r>
            <a:r>
              <a:rPr lang="en-US" dirty="0" err="1" smtClean="0"/>
              <a:t>Junit</a:t>
            </a:r>
            <a:endParaRPr lang="en-US" dirty="0" smtClean="0"/>
          </a:p>
          <a:p>
            <a:pPr lvl="1"/>
            <a:r>
              <a:rPr lang="en-US" dirty="0">
                <a:hlinkClick r:id="rId2"/>
              </a:rPr>
              <a:t>http://</a:t>
            </a:r>
            <a:r>
              <a:rPr lang="en-US" dirty="0" smtClean="0">
                <a:hlinkClick r:id="rId2"/>
              </a:rPr>
              <a:t>www.devmedia.com.br/testes-de-unidade-com-junit/4637</a:t>
            </a:r>
            <a:endParaRPr lang="en-US" dirty="0"/>
          </a:p>
          <a:p>
            <a:pPr lvl="1"/>
            <a:r>
              <a:rPr lang="en-US" dirty="0" smtClean="0">
                <a:hlinkClick r:id="rId3"/>
              </a:rPr>
              <a:t>http</a:t>
            </a:r>
            <a:r>
              <a:rPr lang="en-US" dirty="0">
                <a:hlinkClick r:id="rId3"/>
              </a:rPr>
              <a:t>://www.dsc.ufcg.edu.br/~jacques/cursos/apoo/html/impl/impl3.</a:t>
            </a:r>
            <a:r>
              <a:rPr lang="en-US" dirty="0" smtClean="0">
                <a:hlinkClick r:id="rId3"/>
              </a:rPr>
              <a:t>htm</a:t>
            </a:r>
            <a:endParaRPr lang="en-US" dirty="0" smtClean="0"/>
          </a:p>
          <a:p>
            <a:pPr marL="274320" lvl="1" indent="0"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89462084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ivic">
  <a:themeElements>
    <a:clrScheme name="Civic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Civic">
      <a:majorFont>
        <a:latin typeface="Georgia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华文新魏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ivic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Civic.thmx</Template>
  <TotalTime>63</TotalTime>
  <Words>594</Words>
  <Application>Microsoft Office PowerPoint</Application>
  <PresentationFormat>Apresentação na tela (4:3)</PresentationFormat>
  <Paragraphs>86</Paragraphs>
  <Slides>18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18</vt:i4>
      </vt:variant>
    </vt:vector>
  </HeadingPairs>
  <TitlesOfParts>
    <vt:vector size="22" baseType="lpstr">
      <vt:lpstr>Georgia</vt:lpstr>
      <vt:lpstr>Wingdings</vt:lpstr>
      <vt:lpstr>Wingdings 2</vt:lpstr>
      <vt:lpstr>Civic</vt:lpstr>
      <vt:lpstr>Teste de Unidade</vt:lpstr>
      <vt:lpstr>Teste de Unidade</vt:lpstr>
      <vt:lpstr>Teste de Unidade</vt:lpstr>
      <vt:lpstr>Justificativa</vt:lpstr>
      <vt:lpstr>Considerações do Teste de Unidade</vt:lpstr>
      <vt:lpstr>Erros comumente encontrados nos testes de unidade</vt:lpstr>
      <vt:lpstr>Erros comumente encontrados nos testes de unidade</vt:lpstr>
      <vt:lpstr>Procedimentos de Teste de Unidade</vt:lpstr>
      <vt:lpstr>JUnit</vt:lpstr>
      <vt:lpstr>Teste de Unidade para quem não programa</vt:lpstr>
      <vt:lpstr>Framework AutoTest</vt:lpstr>
      <vt:lpstr>Testes automatizados no desenvolvimento de software</vt:lpstr>
      <vt:lpstr>Selenium</vt:lpstr>
      <vt:lpstr>Dissertação sobre automatização de teste de unidade</vt:lpstr>
      <vt:lpstr>Ciclo TDD(Test-Driven Development ou desenvolvimento orientado a testes)</vt:lpstr>
      <vt:lpstr>Material sobre automatização de testes</vt:lpstr>
      <vt:lpstr>Como fazer teste de software</vt:lpstr>
      <vt:lpstr>Fontes:</vt:lpstr>
    </vt:vector>
  </TitlesOfParts>
  <Company>asdas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Teste de Unidade</dc:title>
  <dc:creator>sdas dsad</dc:creator>
  <cp:lastModifiedBy>Lilian Simao Oliveira</cp:lastModifiedBy>
  <cp:revision>10</cp:revision>
  <dcterms:created xsi:type="dcterms:W3CDTF">2016-04-19T11:50:33Z</dcterms:created>
  <dcterms:modified xsi:type="dcterms:W3CDTF">2016-04-19T22:16:24Z</dcterms:modified>
</cp:coreProperties>
</file>